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2F9903-F961-44F4-88B7-AD9908365911}">
          <p14:sldIdLst>
            <p14:sldId id="256"/>
            <p14:sldId id="257"/>
            <p14:sldId id="258"/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Farewell To Arms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Ernest </a:t>
            </a:r>
            <a:r>
              <a:rPr lang="en-US" dirty="0" err="1" smtClean="0"/>
              <a:t>HEmingway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Cubism: sought </a:t>
            </a:r>
            <a:r>
              <a:rPr lang="en-US" dirty="0"/>
              <a:t>to develop new ways of seeing that reflected the modern age. They particularly rebelled against perspective drawing because it could work from only one viewpoint. </a:t>
            </a:r>
            <a:endParaRPr lang="en-US" dirty="0" smtClean="0"/>
          </a:p>
          <a:p>
            <a:r>
              <a:rPr lang="en-US" dirty="0" smtClean="0"/>
              <a:t>Existentialism: </a:t>
            </a:r>
            <a:r>
              <a:rPr lang="en-US" dirty="0"/>
              <a:t>Existentialist writers often depict characters coping with the emotional anguish arising from a confrontation with this absurdity and wondering whether living after coming to the realization of meaningless is even possible. Writers such as Albert Camus hesitatingly advocated a stance of passionate commitment and impassive stoicism, a formula that is quite close to Hemingway’s proposal that in the absence of hope, we can strive to live with dignity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Hemingway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Leaving high school, Hemingway was eager to get into the War, but was too young to enlist in the U.S. armed forces. After a year as a cub reporter for the </a:t>
            </a:r>
            <a:r>
              <a:rPr lang="en-US" i="1" dirty="0"/>
              <a:t>Kansas City Star</a:t>
            </a:r>
            <a:r>
              <a:rPr lang="en-US" dirty="0"/>
              <a:t>, he volunteered to drive ambulances for the American Red Cross in Italy </a:t>
            </a:r>
            <a:endParaRPr lang="en-US" dirty="0" smtClean="0"/>
          </a:p>
          <a:p>
            <a:r>
              <a:rPr lang="en-US" dirty="0" smtClean="0"/>
              <a:t>Emphasis on nouns and verbs rather than </a:t>
            </a:r>
            <a:r>
              <a:rPr lang="en-US" dirty="0" err="1" smtClean="0"/>
              <a:t>adj</a:t>
            </a:r>
            <a:r>
              <a:rPr lang="en-US" dirty="0" smtClean="0"/>
              <a:t> and </a:t>
            </a:r>
            <a:r>
              <a:rPr lang="en-US" dirty="0" err="1" smtClean="0"/>
              <a:t>adv</a:t>
            </a:r>
            <a:r>
              <a:rPr lang="en-US" dirty="0" smtClean="0"/>
              <a:t> (actual vs. abstract)</a:t>
            </a:r>
          </a:p>
          <a:p>
            <a:r>
              <a:rPr lang="en-US" dirty="0" smtClean="0"/>
              <a:t>Repetition of similar words and phrases.</a:t>
            </a:r>
          </a:p>
          <a:p>
            <a:r>
              <a:rPr lang="en-US" dirty="0" smtClean="0"/>
              <a:t>Lack of clarity between one sentence and the next.</a:t>
            </a:r>
          </a:p>
          <a:p>
            <a:r>
              <a:rPr lang="en-US" dirty="0" smtClean="0"/>
              <a:t>Style changes when it reflects his characters' state of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</a:t>
            </a:r>
          </a:p>
          <a:p>
            <a:r>
              <a:rPr lang="en-US" dirty="0" smtClean="0"/>
              <a:t>Hair and Beards</a:t>
            </a:r>
          </a:p>
          <a:p>
            <a:r>
              <a:rPr lang="en-US" dirty="0" smtClean="0"/>
              <a:t>Sex/Game</a:t>
            </a:r>
          </a:p>
          <a:p>
            <a:r>
              <a:rPr lang="en-US" dirty="0" smtClean="0"/>
              <a:t>Mountains and plains</a:t>
            </a:r>
          </a:p>
          <a:p>
            <a:r>
              <a:rPr lang="en-US" dirty="0" smtClean="0"/>
              <a:t>Papers: Identity papers vs. newspapers</a:t>
            </a:r>
          </a:p>
          <a:p>
            <a:r>
              <a:rPr lang="en-US" dirty="0" smtClean="0"/>
              <a:t>Is the novel a confessional?</a:t>
            </a:r>
          </a:p>
        </p:txBody>
      </p:sp>
    </p:spTree>
    <p:extLst>
      <p:ext uri="{BB962C8B-B14F-4D97-AF65-F5344CB8AC3E}">
        <p14:creationId xmlns:p14="http://schemas.microsoft.com/office/powerpoint/2010/main" val="9933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set in Gorizia (Italian-Austrian Border); Milan, Italy; Switzerland (neutral)</a:t>
            </a:r>
          </a:p>
          <a:p>
            <a:r>
              <a:rPr lang="en-US" dirty="0" smtClean="0"/>
              <a:t>WW1 1914-1918</a:t>
            </a:r>
          </a:p>
        </p:txBody>
      </p:sp>
    </p:spTree>
    <p:extLst>
      <p:ext uri="{BB962C8B-B14F-4D97-AF65-F5344CB8AC3E}">
        <p14:creationId xmlns:p14="http://schemas.microsoft.com/office/powerpoint/2010/main" val="42084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542</TotalTime>
  <Words>249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A Farewell To Arms</vt:lpstr>
      <vt:lpstr>Introduction</vt:lpstr>
      <vt:lpstr>Hemingway</vt:lpstr>
      <vt:lpstr>Motifs</vt:lpstr>
      <vt:lpstr>Setting</vt:lpstr>
      <vt:lpstr>Setting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Farewell To Arms</dc:title>
  <dc:creator>Maholland, Patrick M.</dc:creator>
  <cp:lastModifiedBy>Maholland, Patrick M.</cp:lastModifiedBy>
  <cp:revision>5</cp:revision>
  <dcterms:created xsi:type="dcterms:W3CDTF">2016-09-13T10:32:53Z</dcterms:created>
  <dcterms:modified xsi:type="dcterms:W3CDTF">2016-09-13T19:35:25Z</dcterms:modified>
</cp:coreProperties>
</file>