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atrickm.maholland@cms.k12.nc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0299" y="758613"/>
            <a:ext cx="8825658" cy="3752427"/>
          </a:xfrm>
        </p:spPr>
        <p:txBody>
          <a:bodyPr/>
          <a:lstStyle/>
          <a:p>
            <a:endParaRPr lang="en-US" sz="16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42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Maholland</a:t>
            </a:r>
            <a:r>
              <a:rPr lang="en-US" dirty="0" smtClean="0"/>
              <a:t> English III/AP 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information:</a:t>
            </a:r>
          </a:p>
          <a:p>
            <a:r>
              <a:rPr lang="en-US" dirty="0" smtClean="0">
                <a:hlinkClick r:id="rId2"/>
              </a:rPr>
              <a:t>Patrickm.maholland@cms.k12.nc.us</a:t>
            </a:r>
            <a:endParaRPr lang="en-US" dirty="0" smtClean="0"/>
          </a:p>
          <a:p>
            <a:r>
              <a:rPr lang="en-US" dirty="0" smtClean="0"/>
              <a:t>980-220-3628; 980-343-5988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95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	Support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school tutoring: (availability marked on calendar outside of my classroom door).</a:t>
            </a:r>
          </a:p>
          <a:p>
            <a:r>
              <a:rPr lang="en-US" dirty="0" smtClean="0"/>
              <a:t>All assignments are posted on my website: </a:t>
            </a:r>
            <a:r>
              <a:rPr lang="en-US" b="1" dirty="0" smtClean="0"/>
              <a:t>mahollandela.weebly.com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55438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(Honors) Pacing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are currently 3 weeks into our current unit “Coming of Age” texts:</a:t>
            </a:r>
          </a:p>
          <a:p>
            <a:pPr marL="0" indent="0">
              <a:buNone/>
            </a:pPr>
            <a:r>
              <a:rPr lang="en-US" dirty="0" smtClean="0"/>
              <a:t>This unit features poetry, historical texts, short stories, as well as supplemental videos.</a:t>
            </a:r>
          </a:p>
          <a:p>
            <a:pPr marL="0" indent="0">
              <a:buNone/>
            </a:pPr>
            <a:r>
              <a:rPr lang="en-US" dirty="0" smtClean="0"/>
              <a:t>All of the texts have been selected to have students analyze the effect of adolescents as they shift into adulthood.</a:t>
            </a:r>
          </a:p>
          <a:p>
            <a:pPr marL="0" indent="0">
              <a:buNone/>
            </a:pPr>
            <a:r>
              <a:rPr lang="en-US" dirty="0" smtClean="0"/>
              <a:t>Next week we will have our first formal assignment. We will also have a end of unit assessment after the first 6 weeks.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4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Literature and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text we are focusing on is “A Farewell to Arms,” by Ernest Hemingway.</a:t>
            </a:r>
          </a:p>
          <a:p>
            <a:r>
              <a:rPr lang="en-US" dirty="0" smtClean="0"/>
              <a:t>Students are guided to considering how diction, syntax, and tone effect the development of a text.</a:t>
            </a:r>
          </a:p>
          <a:p>
            <a:r>
              <a:rPr lang="en-US" dirty="0" smtClean="0"/>
              <a:t>Students will also be given regular informal and formal assessments to prepare them for the AP Lit Exam.</a:t>
            </a:r>
          </a:p>
          <a:p>
            <a:r>
              <a:rPr lang="en-US" dirty="0" smtClean="0"/>
              <a:t>The second text we will be dissecting is “Beloved,” by Toni Morrison.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505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feel, as a team, fell that one of the keys to student success is a well-structured class environment.</a:t>
            </a:r>
          </a:p>
          <a:p>
            <a:r>
              <a:rPr lang="en-US" dirty="0" smtClean="0"/>
              <a:t>Every class will consist of the following: </a:t>
            </a:r>
          </a:p>
          <a:p>
            <a:r>
              <a:rPr lang="en-US" dirty="0" smtClean="0"/>
              <a:t>A Daily Writing Prompt (usually a quote that connects thematically to the lesson for the day)</a:t>
            </a:r>
          </a:p>
          <a:p>
            <a:r>
              <a:rPr lang="en-US" dirty="0" smtClean="0"/>
              <a:t> A Silent Sustained Reading Program (designed to build students’ reading stamina)</a:t>
            </a:r>
          </a:p>
          <a:p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daily lesson designed through gradual release of responsibility (“I do, We do, You do)</a:t>
            </a:r>
          </a:p>
          <a:p>
            <a:r>
              <a:rPr lang="en-US" dirty="0" smtClean="0"/>
              <a:t>Exit Ticket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752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</TotalTime>
  <Words>285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Century Gothic</vt:lpstr>
      <vt:lpstr>Wingdings 3</vt:lpstr>
      <vt:lpstr>Ion Boardroom</vt:lpstr>
      <vt:lpstr>PowerPoint Presentation</vt:lpstr>
      <vt:lpstr>Mr. Maholland English III/AP Lit</vt:lpstr>
      <vt:lpstr>      Support Plan</vt:lpstr>
      <vt:lpstr>English III (Honors) Pacing Guide</vt:lpstr>
      <vt:lpstr>AP Literature and Composition</vt:lpstr>
      <vt:lpstr>Class Structure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Maholland, Patrick M.</dc:creator>
  <cp:lastModifiedBy>Maholland, Patrick M.</cp:lastModifiedBy>
  <cp:revision>2</cp:revision>
  <dcterms:created xsi:type="dcterms:W3CDTF">2016-09-16T21:16:49Z</dcterms:created>
  <dcterms:modified xsi:type="dcterms:W3CDTF">2016-09-16T21:31:34Z</dcterms:modified>
</cp:coreProperties>
</file>